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sldIdLst>
    <p:sldId id="284" r:id="rId5"/>
    <p:sldId id="286" r:id="rId6"/>
    <p:sldId id="287" r:id="rId7"/>
    <p:sldId id="297" r:id="rId8"/>
    <p:sldId id="298" r:id="rId9"/>
    <p:sldId id="299" r:id="rId10"/>
    <p:sldId id="300" r:id="rId11"/>
    <p:sldId id="29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99" autoAdjust="0"/>
  </p:normalViewPr>
  <p:slideViewPr>
    <p:cSldViewPr snapToGrid="0" snapToObjects="1" showGuides="1">
      <p:cViewPr varScale="1">
        <p:scale>
          <a:sx n="82" d="100"/>
          <a:sy n="82" d="100"/>
        </p:scale>
        <p:origin x="720" y="72"/>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12/27/2023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mailto:Lucky+Dhaba/@30.653792,76.8165233,17z/data=!3m1!4b1!4m5!3m4!\" TargetMode="Externa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463040" y="1166327"/>
            <a:ext cx="4873752" cy="3478825"/>
          </a:xfrm>
        </p:spPr>
        <p:txBody>
          <a:bodyPr/>
          <a:lstStyle/>
          <a:p>
            <a:r>
              <a:rPr lang="en-US" dirty="0"/>
              <a:t>Scrape data from google maps using python</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222248" y="4645152"/>
            <a:ext cx="4873752" cy="630936"/>
          </a:xfrm>
        </p:spPr>
        <p:txBody>
          <a:bodyPr/>
          <a:lstStyle/>
          <a:p>
            <a:r>
              <a:rPr lang="en-US" dirty="0"/>
              <a:t>By</a:t>
            </a:r>
          </a:p>
          <a:p>
            <a:r>
              <a:rPr lang="en-US" dirty="0"/>
              <a:t>Team 8</a:t>
            </a:r>
          </a:p>
          <a:p>
            <a:r>
              <a:rPr lang="en-US" dirty="0"/>
              <a:t>32,33,34,35</a:t>
            </a:r>
          </a:p>
          <a:p>
            <a:endParaRPr lang="en-US" dirty="0"/>
          </a:p>
          <a:p>
            <a:endParaRPr lang="en-US" dirty="0"/>
          </a:p>
        </p:txBody>
      </p:sp>
      <p:pic>
        <p:nvPicPr>
          <p:cNvPr id="4" name="Picture Placeholder 3">
            <a:extLst>
              <a:ext uri="{FF2B5EF4-FFF2-40B4-BE49-F238E27FC236}">
                <a16:creationId xmlns:a16="http://schemas.microsoft.com/office/drawing/2014/main" id="{9BA7BC78-7365-0020-DA31-9FA1D669576E}"/>
              </a:ext>
            </a:extLst>
          </p:cNvPr>
          <p:cNvPicPr>
            <a:picLocks noGrp="1" noChangeAspect="1"/>
          </p:cNvPicPr>
          <p:nvPr>
            <p:ph type="pic" sz="quarter" idx="10"/>
          </p:nvPr>
        </p:nvPicPr>
        <p:blipFill>
          <a:blip r:embed="rId2"/>
          <a:srcRect l="21498" r="21498"/>
          <a:stretch>
            <a:fillRect/>
          </a:stretch>
        </p:blipFill>
        <p:spPr>
          <a:prstGeom prst="rect">
            <a:avLst/>
          </a:prstGeom>
        </p:spPr>
      </p:pic>
    </p:spTree>
    <p:extLst>
      <p:ext uri="{BB962C8B-B14F-4D97-AF65-F5344CB8AC3E}">
        <p14:creationId xmlns:p14="http://schemas.microsoft.com/office/powerpoint/2010/main" val="4097023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a:lstStyle/>
          <a:p>
            <a:r>
              <a:rPr lang="en-US" dirty="0"/>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Introduction</a:t>
            </a:r>
          </a:p>
          <a:p>
            <a:endParaRPr lang="en-US" dirty="0"/>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p:txBody>
          <a:bodyPr/>
          <a:lstStyle/>
          <a:p>
            <a:r>
              <a:rPr lang="en-US" dirty="0"/>
              <a:t>Technologies used</a:t>
            </a:r>
          </a:p>
          <a:p>
            <a:endParaRPr lang="en-US" dirty="0"/>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a:lstStyle/>
          <a:p>
            <a:r>
              <a:rPr lang="en-US" dirty="0"/>
              <a:t>Code overview</a:t>
            </a:r>
          </a:p>
          <a:p>
            <a:endParaRPr lang="en-US" dirty="0"/>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US" dirty="0"/>
              <a:t>output</a:t>
            </a:r>
          </a:p>
          <a:p>
            <a:endParaRPr lang="en-US" dirty="0"/>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Presentation title</a:t>
            </a:r>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20XX</a:t>
            </a:r>
          </a:p>
        </p:txBody>
      </p:sp>
      <p:sp>
        <p:nvSpPr>
          <p:cNvPr id="17" name="Text Placeholder 16">
            <a:extLst>
              <a:ext uri="{FF2B5EF4-FFF2-40B4-BE49-F238E27FC236}">
                <a16:creationId xmlns:a16="http://schemas.microsoft.com/office/drawing/2014/main" id="{41D0D078-5597-16EE-7353-243185FEFC4F}"/>
              </a:ext>
            </a:extLst>
          </p:cNvPr>
          <p:cNvSpPr>
            <a:spLocks noGrp="1"/>
          </p:cNvSpPr>
          <p:nvPr>
            <p:ph type="body" sz="quarter" idx="19"/>
          </p:nvPr>
        </p:nvSpPr>
        <p:spPr/>
        <p:txBody>
          <a:bodyPr/>
          <a:lstStyle/>
          <a:p>
            <a:r>
              <a:rPr lang="en-IN" dirty="0"/>
              <a:t>objective</a:t>
            </a:r>
          </a:p>
        </p:txBody>
      </p:sp>
    </p:spTree>
    <p:extLst>
      <p:ext uri="{BB962C8B-B14F-4D97-AF65-F5344CB8AC3E}">
        <p14:creationId xmlns:p14="http://schemas.microsoft.com/office/powerpoint/2010/main" val="681978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2360645"/>
            <a:ext cx="5010912" cy="2824003"/>
          </a:xfrm>
        </p:spPr>
        <p:txBody>
          <a:bodyPr/>
          <a:lstStyle/>
          <a:p>
            <a:endParaRPr lang="en-US" dirty="0"/>
          </a:p>
          <a:p>
            <a:r>
              <a:rPr lang="en-US" sz="2800" dirty="0"/>
              <a:t>Purpose of the project </a:t>
            </a:r>
            <a:r>
              <a:rPr lang="en-US" dirty="0"/>
              <a:t>:-</a:t>
            </a:r>
          </a:p>
          <a:p>
            <a:pPr marL="340614" indent="-285750">
              <a:buFont typeface="Arial" panose="020B0604020202020204" pitchFamily="34" charset="0"/>
              <a:buChar char="•"/>
            </a:pPr>
            <a:r>
              <a:rPr lang="en-US" dirty="0"/>
              <a:t>Collecting data from google maps by using python</a:t>
            </a:r>
          </a:p>
          <a:p>
            <a:pPr marL="340614" indent="-285750">
              <a:buFont typeface="Arial" panose="020B0604020202020204" pitchFamily="34" charset="0"/>
              <a:buChar char="•"/>
            </a:pPr>
            <a:r>
              <a:rPr lang="en-US" dirty="0"/>
              <a:t>It helps in gathering various information like business details ,locations ,reviews  and more.  This data can be used for analysis, research, creating applications, or generating insights for business strategies, local services, or mapping purposes.</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11" name="Picture Placeholder 10">
            <a:extLst>
              <a:ext uri="{FF2B5EF4-FFF2-40B4-BE49-F238E27FC236}">
                <a16:creationId xmlns:a16="http://schemas.microsoft.com/office/drawing/2014/main" id="{CA210064-48D5-4D12-2340-D86E74241AF8}"/>
              </a:ext>
            </a:extLst>
          </p:cNvPr>
          <p:cNvPicPr>
            <a:picLocks noGrp="1" noChangeAspect="1"/>
          </p:cNvPicPr>
          <p:nvPr>
            <p:ph type="pic" sz="quarter" idx="13"/>
          </p:nvPr>
        </p:nvPicPr>
        <p:blipFill>
          <a:blip r:embed="rId2"/>
          <a:srcRect l="21597" r="21597"/>
          <a:stretch>
            <a:fillRect/>
          </a:stretch>
        </p:blipFill>
        <p:spPr>
          <a:xfrm>
            <a:off x="8296656" y="1474237"/>
            <a:ext cx="3469246" cy="3097764"/>
          </a:xfrm>
          <a:prstGeom prst="rect">
            <a:avLst/>
          </a:prstGeom>
        </p:spPr>
      </p:pic>
    </p:spTree>
    <p:extLst>
      <p:ext uri="{BB962C8B-B14F-4D97-AF65-F5344CB8AC3E}">
        <p14:creationId xmlns:p14="http://schemas.microsoft.com/office/powerpoint/2010/main" val="3780002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BE975-81F3-A51D-1358-874BB11E50B3}"/>
              </a:ext>
            </a:extLst>
          </p:cNvPr>
          <p:cNvSpPr>
            <a:spLocks noGrp="1"/>
          </p:cNvSpPr>
          <p:nvPr>
            <p:ph type="title"/>
          </p:nvPr>
        </p:nvSpPr>
        <p:spPr/>
        <p:txBody>
          <a:bodyPr/>
          <a:lstStyle/>
          <a:p>
            <a:r>
              <a:rPr lang="en-IN" sz="3200" dirty="0"/>
              <a:t>Technologies used:- </a:t>
            </a:r>
            <a:br>
              <a:rPr lang="en-IN" sz="2400" dirty="0"/>
            </a:br>
            <a:r>
              <a:rPr lang="en-IN" sz="1600" dirty="0"/>
              <a:t>programming language :-</a:t>
            </a:r>
            <a:br>
              <a:rPr lang="en-IN" sz="1600" dirty="0"/>
            </a:br>
            <a:r>
              <a:rPr lang="en-IN" sz="1600" dirty="0"/>
              <a:t> </a:t>
            </a:r>
            <a:r>
              <a:rPr lang="en-IN" sz="1400" dirty="0"/>
              <a:t>python </a:t>
            </a:r>
            <a:r>
              <a:rPr lang="en-IN" sz="2400" dirty="0"/>
              <a:t> </a:t>
            </a:r>
          </a:p>
        </p:txBody>
      </p:sp>
      <p:sp>
        <p:nvSpPr>
          <p:cNvPr id="3" name="Picture Placeholder 2">
            <a:extLst>
              <a:ext uri="{FF2B5EF4-FFF2-40B4-BE49-F238E27FC236}">
                <a16:creationId xmlns:a16="http://schemas.microsoft.com/office/drawing/2014/main" id="{3E42AD17-9C17-8779-0E67-9ED150E42304}"/>
              </a:ext>
            </a:extLst>
          </p:cNvPr>
          <p:cNvSpPr>
            <a:spLocks noGrp="1"/>
          </p:cNvSpPr>
          <p:nvPr>
            <p:ph type="pic" sz="quarter" idx="13"/>
          </p:nvPr>
        </p:nvSpPr>
        <p:spPr/>
      </p:sp>
      <p:pic>
        <p:nvPicPr>
          <p:cNvPr id="6" name="Content Placeholder 5">
            <a:extLst>
              <a:ext uri="{FF2B5EF4-FFF2-40B4-BE49-F238E27FC236}">
                <a16:creationId xmlns:a16="http://schemas.microsoft.com/office/drawing/2014/main" id="{37DF499F-8359-BB98-FFC2-C8948C544407}"/>
              </a:ext>
            </a:extLst>
          </p:cNvPr>
          <p:cNvPicPr>
            <a:picLocks noGrp="1" noChangeAspect="1"/>
          </p:cNvPicPr>
          <p:nvPr>
            <p:ph idx="1"/>
          </p:nvPr>
        </p:nvPicPr>
        <p:blipFill rotWithShape="1">
          <a:blip r:embed="rId2"/>
          <a:srcRect b="8616"/>
          <a:stretch/>
        </p:blipFill>
        <p:spPr>
          <a:xfrm>
            <a:off x="2441841" y="3054351"/>
            <a:ext cx="2907768" cy="1946858"/>
          </a:xfrm>
          <a:prstGeom prst="rect">
            <a:avLst/>
          </a:prstGeom>
        </p:spPr>
      </p:pic>
      <p:sp>
        <p:nvSpPr>
          <p:cNvPr id="5" name="Slide Number Placeholder 4">
            <a:extLst>
              <a:ext uri="{FF2B5EF4-FFF2-40B4-BE49-F238E27FC236}">
                <a16:creationId xmlns:a16="http://schemas.microsoft.com/office/drawing/2014/main" id="{B5EB98C0-0806-2008-33C5-8BB2956DE2AD}"/>
              </a:ext>
            </a:extLst>
          </p:cNvPr>
          <p:cNvSpPr>
            <a:spLocks noGrp="1"/>
          </p:cNvSpPr>
          <p:nvPr>
            <p:ph type="sldNum" sz="quarter" idx="12"/>
          </p:nvPr>
        </p:nvSpPr>
        <p:spPr/>
        <p:txBody>
          <a:bodyPr/>
          <a:lstStyle/>
          <a:p>
            <a:fld id="{8D0AFDD5-844D-364D-8AEC-50CF4D36D55D}" type="slidenum">
              <a:rPr lang="en-US" noProof="0" smtClean="0"/>
              <a:pPr/>
              <a:t>4</a:t>
            </a:fld>
            <a:endParaRPr lang="en-US" noProof="0"/>
          </a:p>
        </p:txBody>
      </p:sp>
    </p:spTree>
    <p:extLst>
      <p:ext uri="{BB962C8B-B14F-4D97-AF65-F5344CB8AC3E}">
        <p14:creationId xmlns:p14="http://schemas.microsoft.com/office/powerpoint/2010/main" val="42325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C19C67-942A-BB1D-49C7-033ADC761F7E}"/>
              </a:ext>
            </a:extLst>
          </p:cNvPr>
          <p:cNvSpPr>
            <a:spLocks noGrp="1"/>
          </p:cNvSpPr>
          <p:nvPr>
            <p:ph type="sldNum" sz="quarter" idx="12"/>
          </p:nvPr>
        </p:nvSpPr>
        <p:spPr/>
        <p:txBody>
          <a:bodyPr/>
          <a:lstStyle/>
          <a:p>
            <a:fld id="{8D0AFDD5-844D-364D-8AEC-50CF4D36D55D}" type="slidenum">
              <a:rPr lang="en-US" noProof="0" smtClean="0"/>
              <a:t>5</a:t>
            </a:fld>
            <a:endParaRPr lang="en-US" noProof="0"/>
          </a:p>
        </p:txBody>
      </p:sp>
      <p:sp>
        <p:nvSpPr>
          <p:cNvPr id="3" name="Footer Placeholder 2">
            <a:extLst>
              <a:ext uri="{FF2B5EF4-FFF2-40B4-BE49-F238E27FC236}">
                <a16:creationId xmlns:a16="http://schemas.microsoft.com/office/drawing/2014/main" id="{0E22BA08-036D-0E6B-D4F7-E7AFAF13F1A8}"/>
              </a:ext>
            </a:extLst>
          </p:cNvPr>
          <p:cNvSpPr>
            <a:spLocks noGrp="1"/>
          </p:cNvSpPr>
          <p:nvPr>
            <p:ph type="ftr" sz="quarter" idx="11"/>
          </p:nvPr>
        </p:nvSpPr>
        <p:spPr/>
        <p:txBody>
          <a:bodyPr/>
          <a:lstStyle/>
          <a:p>
            <a:endParaRPr lang="en-US" noProof="0" dirty="0"/>
          </a:p>
        </p:txBody>
      </p:sp>
      <p:sp>
        <p:nvSpPr>
          <p:cNvPr id="4" name="Date Placeholder 3">
            <a:extLst>
              <a:ext uri="{FF2B5EF4-FFF2-40B4-BE49-F238E27FC236}">
                <a16:creationId xmlns:a16="http://schemas.microsoft.com/office/drawing/2014/main" id="{2EB79147-C36F-B96D-877E-AF08CAFC3BD4}"/>
              </a:ext>
            </a:extLst>
          </p:cNvPr>
          <p:cNvSpPr>
            <a:spLocks noGrp="1"/>
          </p:cNvSpPr>
          <p:nvPr>
            <p:ph type="dt" sz="half" idx="10"/>
          </p:nvPr>
        </p:nvSpPr>
        <p:spPr/>
        <p:txBody>
          <a:bodyPr/>
          <a:lstStyle/>
          <a:p>
            <a:endParaRPr lang="en-US" noProof="0" dirty="0"/>
          </a:p>
        </p:txBody>
      </p:sp>
      <p:sp>
        <p:nvSpPr>
          <p:cNvPr id="6" name="TextBox 5">
            <a:extLst>
              <a:ext uri="{FF2B5EF4-FFF2-40B4-BE49-F238E27FC236}">
                <a16:creationId xmlns:a16="http://schemas.microsoft.com/office/drawing/2014/main" id="{29980CAE-560D-F7C1-46EA-02951764286F}"/>
              </a:ext>
            </a:extLst>
          </p:cNvPr>
          <p:cNvSpPr txBox="1"/>
          <p:nvPr/>
        </p:nvSpPr>
        <p:spPr>
          <a:xfrm>
            <a:off x="177282" y="58846"/>
            <a:ext cx="7977674" cy="6463308"/>
          </a:xfrm>
          <a:prstGeom prst="rect">
            <a:avLst/>
          </a:prstGeom>
          <a:noFill/>
        </p:spPr>
        <p:txBody>
          <a:bodyPr wrap="square">
            <a:spAutoFit/>
          </a:bodyPr>
          <a:lstStyle/>
          <a:p>
            <a:r>
              <a:rPr lang="en-IN" dirty="0">
                <a:latin typeface="Arial" panose="020B0604020202020204" pitchFamily="34" charset="0"/>
                <a:cs typeface="Arial" panose="020B0604020202020204" pitchFamily="34" charset="0"/>
              </a:rPr>
              <a:t>output:-</a:t>
            </a:r>
          </a:p>
          <a:p>
            <a:r>
              <a:rPr lang="en-IN" dirty="0">
                <a:latin typeface="Aptos Display" panose="020B0004020202020204" pitchFamily="34" charset="0"/>
                <a:cs typeface="Arial" panose="020B0604020202020204" pitchFamily="34" charset="0"/>
              </a:rPr>
              <a:t># Import the library Selenium</a:t>
            </a:r>
          </a:p>
          <a:p>
            <a:r>
              <a:rPr lang="en-IN" dirty="0">
                <a:latin typeface="Aptos Display" panose="020B0004020202020204" pitchFamily="34" charset="0"/>
                <a:cs typeface="Arial" panose="020B0604020202020204" pitchFamily="34" charset="0"/>
              </a:rPr>
              <a:t>from selenium import </a:t>
            </a:r>
            <a:r>
              <a:rPr lang="en-IN" dirty="0" err="1">
                <a:latin typeface="Aptos Display" panose="020B0004020202020204" pitchFamily="34" charset="0"/>
                <a:cs typeface="Arial" panose="020B0604020202020204" pitchFamily="34" charset="0"/>
              </a:rPr>
              <a:t>webdriver</a:t>
            </a:r>
            <a:endParaRPr lang="en-IN" dirty="0">
              <a:latin typeface="Aptos Display" panose="020B0004020202020204" pitchFamily="34" charset="0"/>
              <a:cs typeface="Arial" panose="020B0604020202020204" pitchFamily="34" charset="0"/>
            </a:endParaRPr>
          </a:p>
          <a:p>
            <a:r>
              <a:rPr lang="en-IN" dirty="0">
                <a:latin typeface="Aptos Display" panose="020B0004020202020204" pitchFamily="34" charset="0"/>
                <a:cs typeface="Arial" panose="020B0604020202020204" pitchFamily="34" charset="0"/>
              </a:rPr>
              <a:t>from </a:t>
            </a:r>
            <a:r>
              <a:rPr lang="en-IN" dirty="0" err="1">
                <a:latin typeface="Aptos Display" panose="020B0004020202020204" pitchFamily="34" charset="0"/>
                <a:cs typeface="Arial" panose="020B0604020202020204" pitchFamily="34" charset="0"/>
              </a:rPr>
              <a:t>selenium.webdriver.common.action_chains</a:t>
            </a:r>
            <a:r>
              <a:rPr lang="en-IN" dirty="0">
                <a:latin typeface="Aptos Display" panose="020B0004020202020204" pitchFamily="34" charset="0"/>
                <a:cs typeface="Arial" panose="020B0604020202020204" pitchFamily="34" charset="0"/>
              </a:rPr>
              <a:t> import </a:t>
            </a:r>
            <a:r>
              <a:rPr lang="en-IN" dirty="0" err="1">
                <a:latin typeface="Aptos Display" panose="020B0004020202020204" pitchFamily="34" charset="0"/>
                <a:cs typeface="Arial" panose="020B0604020202020204" pitchFamily="34" charset="0"/>
              </a:rPr>
              <a:t>ActionChains</a:t>
            </a:r>
            <a:endParaRPr lang="en-IN" dirty="0">
              <a:latin typeface="Aptos Display" panose="020B0004020202020204" pitchFamily="34" charset="0"/>
              <a:cs typeface="Arial" panose="020B0604020202020204" pitchFamily="34" charset="0"/>
            </a:endParaRPr>
          </a:p>
          <a:p>
            <a:r>
              <a:rPr lang="en-IN" dirty="0">
                <a:latin typeface="Aptos Display" panose="020B0004020202020204" pitchFamily="34" charset="0"/>
                <a:cs typeface="Arial" panose="020B0604020202020204" pitchFamily="34" charset="0"/>
              </a:rPr>
              <a:t> Make browser open in background</a:t>
            </a:r>
          </a:p>
          <a:p>
            <a:r>
              <a:rPr lang="en-IN" dirty="0">
                <a:latin typeface="Aptos Display" panose="020B0004020202020204" pitchFamily="34" charset="0"/>
                <a:cs typeface="Arial" panose="020B0604020202020204" pitchFamily="34" charset="0"/>
              </a:rPr>
              <a:t>options = </a:t>
            </a:r>
            <a:r>
              <a:rPr lang="en-IN" dirty="0" err="1">
                <a:latin typeface="Aptos Display" panose="020B0004020202020204" pitchFamily="34" charset="0"/>
                <a:cs typeface="Arial" panose="020B0604020202020204" pitchFamily="34" charset="0"/>
              </a:rPr>
              <a:t>webdriver.ChromeOptions</a:t>
            </a:r>
            <a:r>
              <a:rPr lang="en-IN" dirty="0">
                <a:latin typeface="Aptos Display" panose="020B0004020202020204" pitchFamily="34" charset="0"/>
                <a:cs typeface="Arial" panose="020B0604020202020204" pitchFamily="34" charset="0"/>
              </a:rPr>
              <a:t>()</a:t>
            </a:r>
          </a:p>
          <a:p>
            <a:r>
              <a:rPr lang="en-IN" dirty="0" err="1">
                <a:latin typeface="Aptos Display" panose="020B0004020202020204" pitchFamily="34" charset="0"/>
                <a:cs typeface="Arial" panose="020B0604020202020204" pitchFamily="34" charset="0"/>
              </a:rPr>
              <a:t>options.add_argument</a:t>
            </a:r>
            <a:r>
              <a:rPr lang="en-IN" dirty="0">
                <a:latin typeface="Aptos Display" panose="020B0004020202020204" pitchFamily="34" charset="0"/>
                <a:cs typeface="Arial" panose="020B0604020202020204" pitchFamily="34" charset="0"/>
              </a:rPr>
              <a:t>('headless’)</a:t>
            </a:r>
          </a:p>
          <a:p>
            <a:r>
              <a:rPr lang="en-IN" dirty="0">
                <a:latin typeface="Aptos Display" panose="020B0004020202020204" pitchFamily="34" charset="0"/>
                <a:cs typeface="Arial" panose="020B0604020202020204" pitchFamily="34" charset="0"/>
              </a:rPr>
              <a:t># Create the </a:t>
            </a:r>
            <a:r>
              <a:rPr lang="en-IN" dirty="0" err="1">
                <a:latin typeface="Aptos Display" panose="020B0004020202020204" pitchFamily="34" charset="0"/>
                <a:cs typeface="Arial" panose="020B0604020202020204" pitchFamily="34" charset="0"/>
              </a:rPr>
              <a:t>webdriver</a:t>
            </a:r>
            <a:r>
              <a:rPr lang="en-IN" dirty="0">
                <a:latin typeface="Aptos Display" panose="020B0004020202020204" pitchFamily="34" charset="0"/>
                <a:cs typeface="Arial" panose="020B0604020202020204" pitchFamily="34" charset="0"/>
              </a:rPr>
              <a:t> object</a:t>
            </a:r>
          </a:p>
          <a:p>
            <a:r>
              <a:rPr lang="en-IN" dirty="0">
                <a:latin typeface="Aptos Display" panose="020B0004020202020204" pitchFamily="34" charset="0"/>
                <a:cs typeface="Arial" panose="020B0604020202020204" pitchFamily="34" charset="0"/>
              </a:rPr>
              <a:t>browser = </a:t>
            </a:r>
            <a:r>
              <a:rPr lang="en-IN" dirty="0" err="1">
                <a:latin typeface="Aptos Display" panose="020B0004020202020204" pitchFamily="34" charset="0"/>
                <a:cs typeface="Arial" panose="020B0604020202020204" pitchFamily="34" charset="0"/>
              </a:rPr>
              <a:t>webdriver.Chrome</a:t>
            </a:r>
            <a:r>
              <a:rPr lang="en-IN" dirty="0">
                <a:latin typeface="Aptos Display" panose="020B0004020202020204" pitchFamily="34" charset="0"/>
                <a:cs typeface="Arial" panose="020B0604020202020204" pitchFamily="34" charset="0"/>
              </a:rPr>
              <a:t>( </a:t>
            </a:r>
          </a:p>
          <a:p>
            <a:r>
              <a:rPr lang="en-IN" dirty="0">
                <a:latin typeface="Aptos Display" panose="020B0004020202020204" pitchFamily="34" charset="0"/>
                <a:cs typeface="Arial" panose="020B0604020202020204" pitchFamily="34" charset="0"/>
              </a:rPr>
              <a:t>   </a:t>
            </a:r>
            <a:r>
              <a:rPr lang="en-IN" dirty="0" err="1">
                <a:latin typeface="Aptos Display" panose="020B0004020202020204" pitchFamily="34" charset="0"/>
                <a:cs typeface="Arial" panose="020B0604020202020204" pitchFamily="34" charset="0"/>
              </a:rPr>
              <a:t>executable_path</a:t>
            </a:r>
            <a:r>
              <a:rPr lang="en-IN" dirty="0">
                <a:latin typeface="Aptos Display" panose="020B0004020202020204" pitchFamily="34" charset="0"/>
                <a:cs typeface="Arial" panose="020B0604020202020204" pitchFamily="34" charset="0"/>
              </a:rPr>
              <a:t>="C:</a:t>
            </a:r>
          </a:p>
          <a:p>
            <a:r>
              <a:rPr lang="en-IN" dirty="0">
                <a:latin typeface="Aptos Display" panose="020B0004020202020204" pitchFamily="34" charset="0"/>
                <a:cs typeface="Arial" panose="020B0604020202020204" pitchFamily="34" charset="0"/>
              </a:rPr>
              <a:t>\chromedriver_win32\chromedriver.exe",</a:t>
            </a:r>
          </a:p>
          <a:p>
            <a:r>
              <a:rPr lang="en-IN" dirty="0">
                <a:latin typeface="Aptos Display" panose="020B0004020202020204" pitchFamily="34" charset="0"/>
                <a:cs typeface="Arial" panose="020B0604020202020204" pitchFamily="34" charset="0"/>
              </a:rPr>
              <a:t>  options=options)</a:t>
            </a:r>
          </a:p>
          <a:p>
            <a:r>
              <a:rPr lang="en-IN" dirty="0">
                <a:latin typeface="Aptos Display" panose="020B0004020202020204" pitchFamily="34" charset="0"/>
                <a:cs typeface="Arial" panose="020B0604020202020204" pitchFamily="34" charset="0"/>
              </a:rPr>
              <a:t># Obtain the Google Map URL</a:t>
            </a:r>
          </a:p>
          <a:p>
            <a:r>
              <a:rPr lang="en-IN" dirty="0" err="1">
                <a:latin typeface="Aptos Display" panose="020B0004020202020204" pitchFamily="34" charset="0"/>
                <a:cs typeface="Arial" panose="020B0604020202020204" pitchFamily="34" charset="0"/>
              </a:rPr>
              <a:t>url</a:t>
            </a:r>
            <a:r>
              <a:rPr lang="en-IN" dirty="0">
                <a:latin typeface="Aptos Display" panose="020B0004020202020204" pitchFamily="34" charset="0"/>
                <a:cs typeface="Arial" panose="020B0604020202020204" pitchFamily="34" charset="0"/>
              </a:rPr>
              <a:t> = ["https://www.google.com/maps/place/\</a:t>
            </a:r>
          </a:p>
          <a:p>
            <a:r>
              <a:rPr lang="en-IN" dirty="0" err="1">
                <a:latin typeface="Aptos Display" panose="020B0004020202020204" pitchFamily="34" charset="0"/>
                <a:cs typeface="Arial" panose="020B0604020202020204" pitchFamily="34" charset="0"/>
              </a:rPr>
              <a:t>Papa+John's+Pizza</a:t>
            </a:r>
            <a:r>
              <a:rPr lang="en-IN" dirty="0">
                <a:latin typeface="Aptos Display" panose="020B0004020202020204" pitchFamily="34" charset="0"/>
                <a:cs typeface="Arial" panose="020B0604020202020204" pitchFamily="34" charset="0"/>
              </a:rPr>
              <a:t>/</a:t>
            </a:r>
          </a:p>
          <a:p>
            <a:r>
              <a:rPr lang="en-IN" dirty="0">
                <a:latin typeface="Aptos Display" panose="020B0004020202020204" pitchFamily="34" charset="0"/>
                <a:cs typeface="Arial" panose="020B0604020202020204" pitchFamily="34" charset="0"/>
              </a:rPr>
              <a:t>@40.7936551,74.0124687,17z/data=!3m1!4b1!\</a:t>
            </a:r>
          </a:p>
          <a:p>
            <a:r>
              <a:rPr lang="en-IN" dirty="0">
                <a:latin typeface="Aptos Display" panose="020B0004020202020204" pitchFamily="34" charset="0"/>
                <a:cs typeface="Arial" panose="020B0604020202020204" pitchFamily="34" charset="0"/>
              </a:rPr>
              <a:t>4m5!3m4!</a:t>
            </a:r>
          </a:p>
          <a:p>
            <a:r>
              <a:rPr lang="en-IN" dirty="0">
                <a:latin typeface="Aptos Display" panose="020B0004020202020204" pitchFamily="34" charset="0"/>
                <a:cs typeface="Arial" panose="020B0604020202020204" pitchFamily="34" charset="0"/>
              </a:rPr>
              <a:t>1s0x89c2580eaa74451b:0x15d743e4f841e5ed!8m2!3d40.\</a:t>
            </a:r>
          </a:p>
          <a:p>
            <a:r>
              <a:rPr lang="en-IN" dirty="0">
                <a:latin typeface="Aptos Display" panose="020B0004020202020204" pitchFamily="34" charset="0"/>
                <a:cs typeface="Arial" panose="020B0604020202020204" pitchFamily="34" charset="0"/>
              </a:rPr>
              <a:t>7936551!4d-74.0124687", "https://www.google.com/maps/place/\</a:t>
            </a:r>
          </a:p>
          <a:p>
            <a:r>
              <a:rPr lang="en-IN" dirty="0" err="1">
                <a:latin typeface="Aptos Display" panose="020B0004020202020204" pitchFamily="34" charset="0"/>
                <a:cs typeface="Arial" panose="020B0604020202020204" pitchFamily="34" charset="0"/>
                <a:hlinkClick r:id="rId2"/>
              </a:rPr>
              <a:t>Lucky+Dhaba</a:t>
            </a:r>
            <a:r>
              <a:rPr lang="en-IN" dirty="0">
                <a:latin typeface="Aptos Display" panose="020B0004020202020204" pitchFamily="34" charset="0"/>
                <a:cs typeface="Arial" panose="020B0604020202020204" pitchFamily="34" charset="0"/>
                <a:hlinkClick r:id="rId2"/>
              </a:rPr>
              <a:t>/@30.653792,76.8165233,17z/data=!3m1!4b1!4m5!3m4!\</a:t>
            </a:r>
            <a:endParaRPr lang="en-IN" dirty="0">
              <a:latin typeface="Aptos Display" panose="020B0004020202020204" pitchFamily="34" charset="0"/>
              <a:cs typeface="Arial" panose="020B0604020202020204" pitchFamily="34" charset="0"/>
            </a:endParaRPr>
          </a:p>
          <a:p>
            <a:r>
              <a:rPr lang="en-IN" dirty="0">
                <a:latin typeface="Aptos Display" panose="020B0004020202020204" pitchFamily="34" charset="0"/>
                <a:cs typeface="Arial" panose="020B0604020202020204" pitchFamily="34" charset="0"/>
              </a:rPr>
              <a:t>1s0x390feb3e3de1a031:0x862036ab85567f75!8m2!3d30.653792!4d76.818712"]</a:t>
            </a:r>
          </a:p>
          <a:p>
            <a:r>
              <a:rPr lang="en-IN" dirty="0">
                <a:latin typeface="Aptos Display" panose="020B0004020202020204" pitchFamily="34" charset="0"/>
                <a:cs typeface="Arial" panose="020B0604020202020204" pitchFamily="34" charset="0"/>
              </a:rPr>
              <a:t># Initialize variables and declare it 0</a:t>
            </a:r>
          </a:p>
          <a:p>
            <a:r>
              <a:rPr lang="en-IN" dirty="0" err="1">
                <a:latin typeface="Aptos Display" panose="020B0004020202020204" pitchFamily="34" charset="0"/>
                <a:cs typeface="Arial" panose="020B0604020202020204" pitchFamily="34" charset="0"/>
              </a:rPr>
              <a:t>i</a:t>
            </a:r>
            <a:r>
              <a:rPr lang="en-IN" dirty="0">
                <a:latin typeface="Aptos Display" panose="020B0004020202020204" pitchFamily="34" charset="0"/>
                <a:cs typeface="Arial" panose="020B0604020202020204" pitchFamily="34" charset="0"/>
              </a:rPr>
              <a:t> = 0</a:t>
            </a:r>
          </a:p>
        </p:txBody>
      </p:sp>
    </p:spTree>
    <p:extLst>
      <p:ext uri="{BB962C8B-B14F-4D97-AF65-F5344CB8AC3E}">
        <p14:creationId xmlns:p14="http://schemas.microsoft.com/office/powerpoint/2010/main" val="1768556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ACFD2D8-FBC3-1DBB-0FD6-CC573BDC6CCE}"/>
              </a:ext>
            </a:extLst>
          </p:cNvPr>
          <p:cNvSpPr>
            <a:spLocks noGrp="1"/>
          </p:cNvSpPr>
          <p:nvPr>
            <p:ph type="sldNum" sz="quarter" idx="12"/>
          </p:nvPr>
        </p:nvSpPr>
        <p:spPr/>
        <p:txBody>
          <a:bodyPr/>
          <a:lstStyle/>
          <a:p>
            <a:fld id="{8D0AFDD5-844D-364D-8AEC-50CF4D36D55D}" type="slidenum">
              <a:rPr lang="en-US" noProof="0" smtClean="0"/>
              <a:t>6</a:t>
            </a:fld>
            <a:endParaRPr lang="en-US" noProof="0"/>
          </a:p>
        </p:txBody>
      </p:sp>
      <p:sp>
        <p:nvSpPr>
          <p:cNvPr id="6" name="TextBox 5">
            <a:extLst>
              <a:ext uri="{FF2B5EF4-FFF2-40B4-BE49-F238E27FC236}">
                <a16:creationId xmlns:a16="http://schemas.microsoft.com/office/drawing/2014/main" id="{D5681D48-8EEA-69DB-E592-094AE32A3F28}"/>
              </a:ext>
            </a:extLst>
          </p:cNvPr>
          <p:cNvSpPr txBox="1"/>
          <p:nvPr/>
        </p:nvSpPr>
        <p:spPr>
          <a:xfrm>
            <a:off x="838200" y="689812"/>
            <a:ext cx="8287139" cy="3693319"/>
          </a:xfrm>
          <a:prstGeom prst="rect">
            <a:avLst/>
          </a:prstGeom>
          <a:noFill/>
        </p:spPr>
        <p:txBody>
          <a:bodyPr wrap="square">
            <a:spAutoFit/>
          </a:bodyPr>
          <a:lstStyle/>
          <a:p>
            <a:r>
              <a:rPr lang="en-US" dirty="0">
                <a:latin typeface="Aptos Display" panose="020B0004020202020204" pitchFamily="34" charset="0"/>
              </a:rPr>
              <a:t># Create a loop for obtaining data from URL</a:t>
            </a:r>
          </a:p>
          <a:p>
            <a:r>
              <a:rPr lang="en-US" dirty="0" err="1">
                <a:latin typeface="Aptos Display" panose="020B0004020202020204" pitchFamily="34" charset="0"/>
              </a:rPr>
              <a:t>sfor</a:t>
            </a:r>
            <a:r>
              <a:rPr lang="en-US" dirty="0">
                <a:latin typeface="Aptos Display" panose="020B0004020202020204" pitchFamily="34" charset="0"/>
              </a:rPr>
              <a:t> </a:t>
            </a:r>
            <a:r>
              <a:rPr lang="en-US" dirty="0" err="1">
                <a:latin typeface="Aptos Display" panose="020B0004020202020204" pitchFamily="34" charset="0"/>
              </a:rPr>
              <a:t>i</a:t>
            </a:r>
            <a:r>
              <a:rPr lang="en-US" dirty="0">
                <a:latin typeface="Aptos Display" panose="020B0004020202020204" pitchFamily="34" charset="0"/>
              </a:rPr>
              <a:t> in range(</a:t>
            </a:r>
            <a:r>
              <a:rPr lang="en-US" dirty="0" err="1">
                <a:latin typeface="Aptos Display" panose="020B0004020202020204" pitchFamily="34" charset="0"/>
              </a:rPr>
              <a:t>len</a:t>
            </a:r>
            <a:r>
              <a:rPr lang="en-US" dirty="0">
                <a:latin typeface="Aptos Display" panose="020B0004020202020204" pitchFamily="34" charset="0"/>
              </a:rPr>
              <a:t>(</a:t>
            </a:r>
            <a:r>
              <a:rPr lang="en-US" dirty="0" err="1">
                <a:latin typeface="Aptos Display" panose="020B0004020202020204" pitchFamily="34" charset="0"/>
              </a:rPr>
              <a:t>url</a:t>
            </a:r>
            <a:r>
              <a:rPr lang="en-US" dirty="0">
                <a:latin typeface="Aptos Display" panose="020B0004020202020204" pitchFamily="34" charset="0"/>
              </a:rPr>
              <a:t>)):</a:t>
            </a:r>
          </a:p>
          <a:p>
            <a:r>
              <a:rPr lang="en-US" dirty="0">
                <a:latin typeface="Aptos Display" panose="020B0004020202020204" pitchFamily="34" charset="0"/>
              </a:rPr>
              <a:t>    # Open the Google Map URL </a:t>
            </a:r>
          </a:p>
          <a:p>
            <a:r>
              <a:rPr lang="en-US" dirty="0">
                <a:latin typeface="Aptos Display" panose="020B0004020202020204" pitchFamily="34" charset="0"/>
              </a:rPr>
              <a:t>   </a:t>
            </a:r>
            <a:r>
              <a:rPr lang="en-US" dirty="0" err="1">
                <a:latin typeface="Aptos Display" panose="020B0004020202020204" pitchFamily="34" charset="0"/>
              </a:rPr>
              <a:t>browser.get</a:t>
            </a:r>
            <a:r>
              <a:rPr lang="en-US" dirty="0">
                <a:latin typeface="Aptos Display" panose="020B0004020202020204" pitchFamily="34" charset="0"/>
              </a:rPr>
              <a:t>(</a:t>
            </a:r>
            <a:r>
              <a:rPr lang="en-US" dirty="0" err="1">
                <a:latin typeface="Aptos Display" panose="020B0004020202020204" pitchFamily="34" charset="0"/>
              </a:rPr>
              <a:t>url</a:t>
            </a:r>
            <a:r>
              <a:rPr lang="en-US" dirty="0">
                <a:latin typeface="Aptos Display" panose="020B0004020202020204" pitchFamily="34" charset="0"/>
              </a:rPr>
              <a:t>[</a:t>
            </a:r>
            <a:r>
              <a:rPr lang="en-US" dirty="0" err="1">
                <a:latin typeface="Aptos Display" panose="020B0004020202020204" pitchFamily="34" charset="0"/>
              </a:rPr>
              <a:t>i</a:t>
            </a:r>
            <a:r>
              <a:rPr lang="en-US" dirty="0">
                <a:latin typeface="Aptos Display" panose="020B0004020202020204" pitchFamily="34" charset="0"/>
              </a:rPr>
              <a:t>])  </a:t>
            </a:r>
          </a:p>
          <a:p>
            <a:r>
              <a:rPr lang="en-US" dirty="0">
                <a:latin typeface="Aptos Display" panose="020B0004020202020204" pitchFamily="34" charset="0"/>
              </a:rPr>
              <a:t>  # Obtain the title of that place </a:t>
            </a:r>
          </a:p>
          <a:p>
            <a:r>
              <a:rPr lang="en-US" dirty="0">
                <a:latin typeface="Aptos Display" panose="020B0004020202020204" pitchFamily="34" charset="0"/>
              </a:rPr>
              <a:t>   title = </a:t>
            </a:r>
            <a:r>
              <a:rPr lang="en-US" dirty="0" err="1">
                <a:latin typeface="Aptos Display" panose="020B0004020202020204" pitchFamily="34" charset="0"/>
              </a:rPr>
              <a:t>browser.find_element_by_class_name</a:t>
            </a:r>
            <a:r>
              <a:rPr lang="en-US" dirty="0">
                <a:latin typeface="Aptos Display" panose="020B0004020202020204" pitchFamily="34" charset="0"/>
              </a:rPr>
              <a:t>(   </a:t>
            </a:r>
          </a:p>
          <a:p>
            <a:r>
              <a:rPr lang="en-US" dirty="0">
                <a:latin typeface="Aptos Display" panose="020B0004020202020204" pitchFamily="34" charset="0"/>
              </a:rPr>
              <a:t>     "x3AX1-LfntMc-header-title-title") </a:t>
            </a:r>
          </a:p>
          <a:p>
            <a:r>
              <a:rPr lang="en-US" dirty="0">
                <a:latin typeface="Aptos Display" panose="020B0004020202020204" pitchFamily="34" charset="0"/>
              </a:rPr>
              <a:t>   print(i+1, "-", </a:t>
            </a:r>
            <a:r>
              <a:rPr lang="en-US" dirty="0" err="1">
                <a:latin typeface="Aptos Display" panose="020B0004020202020204" pitchFamily="34" charset="0"/>
              </a:rPr>
              <a:t>title.text</a:t>
            </a:r>
            <a:r>
              <a:rPr lang="en-US" dirty="0">
                <a:latin typeface="Aptos Display" panose="020B0004020202020204" pitchFamily="34" charset="0"/>
              </a:rPr>
              <a:t>)  </a:t>
            </a:r>
          </a:p>
          <a:p>
            <a:r>
              <a:rPr lang="en-US" dirty="0">
                <a:latin typeface="Aptos Display" panose="020B0004020202020204" pitchFamily="34" charset="0"/>
              </a:rPr>
              <a:t>  # Obtain the address of that place  </a:t>
            </a:r>
          </a:p>
          <a:p>
            <a:r>
              <a:rPr lang="en-US" dirty="0">
                <a:latin typeface="Aptos Display" panose="020B0004020202020204" pitchFamily="34" charset="0"/>
              </a:rPr>
              <a:t>  address = </a:t>
            </a:r>
          </a:p>
          <a:p>
            <a:r>
              <a:rPr lang="en-US" dirty="0" err="1">
                <a:latin typeface="Aptos Display" panose="020B0004020202020204" pitchFamily="34" charset="0"/>
              </a:rPr>
              <a:t>browser.find_elements_by_class_name</a:t>
            </a:r>
            <a:r>
              <a:rPr lang="en-US" dirty="0">
                <a:latin typeface="Aptos Display" panose="020B0004020202020204" pitchFamily="34" charset="0"/>
              </a:rPr>
              <a:t>("</a:t>
            </a:r>
            <a:r>
              <a:rPr lang="en-US" dirty="0" err="1">
                <a:latin typeface="Aptos Display" panose="020B0004020202020204" pitchFamily="34" charset="0"/>
              </a:rPr>
              <a:t>CsEnBe</a:t>
            </a:r>
            <a:r>
              <a:rPr lang="en-US" dirty="0">
                <a:latin typeface="Aptos Display" panose="020B0004020202020204" pitchFamily="34" charset="0"/>
              </a:rPr>
              <a:t>")[0]</a:t>
            </a:r>
          </a:p>
          <a:p>
            <a:r>
              <a:rPr lang="en-US" dirty="0">
                <a:latin typeface="Aptos Display" panose="020B0004020202020204" pitchFamily="34" charset="0"/>
              </a:rPr>
              <a:t>    print("Address: ", </a:t>
            </a:r>
            <a:r>
              <a:rPr lang="en-US" dirty="0" err="1">
                <a:latin typeface="Aptos Display" panose="020B0004020202020204" pitchFamily="34" charset="0"/>
              </a:rPr>
              <a:t>address.text</a:t>
            </a:r>
            <a:r>
              <a:rPr lang="en-US" dirty="0">
                <a:latin typeface="Aptos Display" panose="020B0004020202020204" pitchFamily="34" charset="0"/>
              </a:rPr>
              <a:t>)</a:t>
            </a:r>
          </a:p>
          <a:p>
            <a:r>
              <a:rPr lang="en-US" dirty="0">
                <a:latin typeface="Aptos Display" panose="020B0004020202020204" pitchFamily="34" charset="0"/>
              </a:rPr>
              <a:t>    print("\n")</a:t>
            </a:r>
            <a:endParaRPr lang="en-IN" dirty="0">
              <a:latin typeface="Aptos Display" panose="020B0004020202020204" pitchFamily="34" charset="0"/>
            </a:endParaRPr>
          </a:p>
        </p:txBody>
      </p:sp>
    </p:spTree>
    <p:extLst>
      <p:ext uri="{BB962C8B-B14F-4D97-AF65-F5344CB8AC3E}">
        <p14:creationId xmlns:p14="http://schemas.microsoft.com/office/powerpoint/2010/main" val="624145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A7A7C0C-F33C-0052-0F41-C063BA7AD14A}"/>
              </a:ext>
            </a:extLst>
          </p:cNvPr>
          <p:cNvSpPr>
            <a:spLocks noGrp="1"/>
          </p:cNvSpPr>
          <p:nvPr>
            <p:ph type="subTitle" idx="1"/>
          </p:nvPr>
        </p:nvSpPr>
        <p:spPr>
          <a:xfrm>
            <a:off x="1240971" y="961054"/>
            <a:ext cx="5095821" cy="485192"/>
          </a:xfrm>
        </p:spPr>
        <p:txBody>
          <a:bodyPr/>
          <a:lstStyle/>
          <a:p>
            <a:r>
              <a:rPr lang="en-IN" sz="2800" dirty="0"/>
              <a:t>output</a:t>
            </a:r>
          </a:p>
        </p:txBody>
      </p:sp>
      <p:sp>
        <p:nvSpPr>
          <p:cNvPr id="4" name="Picture Placeholder 3">
            <a:extLst>
              <a:ext uri="{FF2B5EF4-FFF2-40B4-BE49-F238E27FC236}">
                <a16:creationId xmlns:a16="http://schemas.microsoft.com/office/drawing/2014/main" id="{FD60694C-F1AE-C9AC-E8C7-0A6F04AB46E5}"/>
              </a:ext>
            </a:extLst>
          </p:cNvPr>
          <p:cNvSpPr>
            <a:spLocks noGrp="1"/>
          </p:cNvSpPr>
          <p:nvPr>
            <p:ph type="pic" sz="quarter" idx="10"/>
          </p:nvPr>
        </p:nvSpPr>
        <p:spPr/>
      </p:sp>
      <p:pic>
        <p:nvPicPr>
          <p:cNvPr id="5" name="Picture 4">
            <a:extLst>
              <a:ext uri="{FF2B5EF4-FFF2-40B4-BE49-F238E27FC236}">
                <a16:creationId xmlns:a16="http://schemas.microsoft.com/office/drawing/2014/main" id="{D57059A6-377F-AA59-656B-267A1AD414ED}"/>
              </a:ext>
            </a:extLst>
          </p:cNvPr>
          <p:cNvPicPr>
            <a:picLocks noChangeAspect="1"/>
          </p:cNvPicPr>
          <p:nvPr/>
        </p:nvPicPr>
        <p:blipFill rotWithShape="1">
          <a:blip r:embed="rId2"/>
          <a:srcRect l="4903" t="2500" r="4208"/>
          <a:stretch/>
        </p:blipFill>
        <p:spPr>
          <a:xfrm>
            <a:off x="1511559" y="1922106"/>
            <a:ext cx="3834628" cy="2547257"/>
          </a:xfrm>
          <a:prstGeom prst="rect">
            <a:avLst/>
          </a:prstGeom>
        </p:spPr>
      </p:pic>
    </p:spTree>
    <p:extLst>
      <p:ext uri="{BB962C8B-B14F-4D97-AF65-F5344CB8AC3E}">
        <p14:creationId xmlns:p14="http://schemas.microsoft.com/office/powerpoint/2010/main" val="4191515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a:xfrm>
            <a:off x="3984170" y="2677886"/>
            <a:ext cx="3913632" cy="933993"/>
          </a:xfrm>
        </p:spPr>
        <p:txBody>
          <a:bodyPr/>
          <a:lstStyle/>
          <a:p>
            <a:r>
              <a:rPr lang="en-US" dirty="0">
                <a:latin typeface="Baskerville Old Face" panose="02020602080505020303" pitchFamily="18" charset="0"/>
              </a:rPr>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a:xfrm>
            <a:off x="1909604" y="1634723"/>
            <a:ext cx="3913632" cy="1883664"/>
          </a:xfrm>
        </p:spPr>
        <p:txBody>
          <a:bodyPr/>
          <a:lstStyle/>
          <a:p>
            <a:endParaRPr lang="en-US" dirty="0"/>
          </a:p>
          <a:p>
            <a:endParaRPr lang="en-US" dirty="0"/>
          </a:p>
          <a:p>
            <a:endParaRPr lang="en-US" dirty="0"/>
          </a:p>
        </p:txBody>
      </p:sp>
    </p:spTree>
    <p:extLst>
      <p:ext uri="{BB962C8B-B14F-4D97-AF65-F5344CB8AC3E}">
        <p14:creationId xmlns:p14="http://schemas.microsoft.com/office/powerpoint/2010/main" val="2397583386"/>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{27DE1377-82F8-4A81-8C85-46083AFEE9D6}tf11429527_win32</Template>
  <TotalTime>47</TotalTime>
  <Words>372</Words>
  <Application>Microsoft Office PowerPoint</Application>
  <PresentationFormat>Widescreen</PresentationFormat>
  <Paragraphs>67</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Aptos Display</vt:lpstr>
      <vt:lpstr>Arial</vt:lpstr>
      <vt:lpstr>Baskerville Old Face</vt:lpstr>
      <vt:lpstr>Calibri</vt:lpstr>
      <vt:lpstr>Century Gothic</vt:lpstr>
      <vt:lpstr>Karla</vt:lpstr>
      <vt:lpstr>Univers Condensed Light</vt:lpstr>
      <vt:lpstr>Office Theme</vt:lpstr>
      <vt:lpstr>Scrape data from google maps using python</vt:lpstr>
      <vt:lpstr>Agenda</vt:lpstr>
      <vt:lpstr>Introduction </vt:lpstr>
      <vt:lpstr>Technologies used:-  programming language :-  python  </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Scrape data from google maps using python</dc:title>
  <dc:creator>Deekshitha Bommu</dc:creator>
  <cp:lastModifiedBy>Deekshitha Bommu</cp:lastModifiedBy>
  <cp:revision>1</cp:revision>
  <dcterms:created xsi:type="dcterms:W3CDTF">2023-12-27T15:40:57Z</dcterms:created>
  <dcterms:modified xsi:type="dcterms:W3CDTF">2023-12-27T16:28:16Z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